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9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17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2467" autoAdjust="0"/>
  </p:normalViewPr>
  <p:slideViewPr>
    <p:cSldViewPr snapToGrid="0">
      <p:cViewPr varScale="1">
        <p:scale>
          <a:sx n="80" d="100"/>
          <a:sy n="80" d="100"/>
        </p:scale>
        <p:origin x="7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56589/what-do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2929d2f4-043f-4dfc-b0bc-39d93cf25f63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e-sfera.hr/dodatni-digitalni-sadrzaji/2929d2f4-043f-4dfc-b0bc-39d93cf25f63/assets/audio/31_tia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1277" y="103240"/>
            <a:ext cx="7595420" cy="2872286"/>
          </a:xfrm>
        </p:spPr>
        <p:txBody>
          <a:bodyPr>
            <a:normAutofit/>
          </a:bodyPr>
          <a:lstStyle/>
          <a:p>
            <a:r>
              <a:rPr lang="hr-HR" sz="6600" b="1" dirty="0" err="1">
                <a:solidFill>
                  <a:srgbClr val="FF0000"/>
                </a:solidFill>
              </a:rPr>
              <a:t>UNIT</a:t>
            </a:r>
            <a:r>
              <a:rPr lang="hr-HR" sz="6600" b="1" dirty="0">
                <a:solidFill>
                  <a:srgbClr val="FF0000"/>
                </a:solidFill>
              </a:rPr>
              <a:t> 4: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 err="1">
                <a:solidFill>
                  <a:srgbClr val="FF0000"/>
                </a:solidFill>
              </a:rPr>
              <a:t>So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much</a:t>
            </a:r>
            <a:r>
              <a:rPr lang="hr-HR" sz="6600" b="1" dirty="0">
                <a:solidFill>
                  <a:srgbClr val="FF0000"/>
                </a:solidFill>
              </a:rPr>
              <a:t> to do,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 err="1">
                <a:solidFill>
                  <a:srgbClr val="FF0000"/>
                </a:solidFill>
              </a:rPr>
              <a:t>so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little</a:t>
            </a:r>
            <a:r>
              <a:rPr lang="hr-HR" sz="6600" b="1" dirty="0">
                <a:solidFill>
                  <a:srgbClr val="FF0000"/>
                </a:solidFill>
              </a:rPr>
              <a:t> time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985" y="3216790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 dirty="0" err="1"/>
              <a:t>What</a:t>
            </a:r>
            <a:r>
              <a:rPr lang="hr-HR" sz="6600" dirty="0"/>
              <a:t> to do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55458" cy="6845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8129" y="383458"/>
            <a:ext cx="6513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 40.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514" y="1704668"/>
            <a:ext cx="6888550" cy="3707990"/>
          </a:xfrm>
          <a:prstGeom prst="rect">
            <a:avLst/>
          </a:prstGeom>
          <a:ln w="6985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91084" y="2345715"/>
            <a:ext cx="54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b="1" dirty="0">
                <a:solidFill>
                  <a:srgbClr val="00B0F0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1084" y="2825675"/>
            <a:ext cx="54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b="1" dirty="0">
                <a:solidFill>
                  <a:srgbClr val="00B0F0"/>
                </a:solidFill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1084" y="3263953"/>
            <a:ext cx="54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b="1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1084" y="3785596"/>
            <a:ext cx="54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b="1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1084" y="4252278"/>
            <a:ext cx="54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b="1"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1084" y="4707011"/>
            <a:ext cx="54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b="1" dirty="0">
                <a:solidFill>
                  <a:srgbClr val="00B0F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2330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31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1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135" y="899036"/>
            <a:ext cx="9615729" cy="28175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45074" y="4585641"/>
            <a:ext cx="6474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err="1">
                <a:hlinkClick r:id="rId3"/>
              </a:rPr>
              <a:t>https</a:t>
            </a:r>
            <a:r>
              <a:rPr lang="hr-HR" sz="2400" b="1" dirty="0">
                <a:hlinkClick r:id="rId3"/>
              </a:rPr>
              <a:t>://</a:t>
            </a:r>
            <a:r>
              <a:rPr lang="hr-HR" sz="2400" b="1" dirty="0" err="1">
                <a:hlinkClick r:id="rId3"/>
              </a:rPr>
              <a:t>wordwall.net</a:t>
            </a:r>
            <a:r>
              <a:rPr lang="hr-HR" sz="2400" b="1" dirty="0">
                <a:hlinkClick r:id="rId3"/>
              </a:rPr>
              <a:t>/</a:t>
            </a:r>
            <a:r>
              <a:rPr lang="hr-HR" sz="2400" b="1" dirty="0" err="1">
                <a:hlinkClick r:id="rId3"/>
              </a:rPr>
              <a:t>resource</a:t>
            </a:r>
            <a:r>
              <a:rPr lang="hr-HR" sz="2400" b="1" dirty="0">
                <a:hlinkClick r:id="rId3"/>
              </a:rPr>
              <a:t>/256589/</a:t>
            </a:r>
            <a:r>
              <a:rPr lang="hr-HR" sz="2400" b="1" dirty="0" err="1">
                <a:hlinkClick r:id="rId3"/>
              </a:rPr>
              <a:t>what</a:t>
            </a:r>
            <a:r>
              <a:rPr lang="hr-HR" sz="2400" b="1" dirty="0">
                <a:hlinkClick r:id="rId3"/>
              </a:rPr>
              <a:t>-do</a:t>
            </a:r>
            <a:r>
              <a:rPr lang="hr-HR" sz="24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684" y="4524086"/>
            <a:ext cx="1092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err="1"/>
              <a:t>Practise</a:t>
            </a:r>
            <a:r>
              <a:rPr lang="hr-HR" sz="2800" b="1" i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5869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8382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2874" y="2088821"/>
            <a:ext cx="97489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MORE.</a:t>
            </a:r>
          </a:p>
          <a:p>
            <a:pPr algn="ctr"/>
            <a:endParaRPr lang="hr-HR" sz="2400" dirty="0"/>
          </a:p>
          <a:p>
            <a:pPr algn="ctr"/>
            <a:r>
              <a:rPr lang="hr-HR" sz="2400" b="1" dirty="0" err="1">
                <a:hlinkClick r:id="rId4"/>
              </a:rPr>
              <a:t>https</a:t>
            </a:r>
            <a:r>
              <a:rPr lang="hr-HR" sz="2400" b="1" dirty="0">
                <a:hlinkClick r:id="rId4"/>
              </a:rPr>
              <a:t>://</a:t>
            </a:r>
            <a:r>
              <a:rPr lang="hr-HR" sz="2400" b="1" dirty="0" err="1">
                <a:hlinkClick r:id="rId4"/>
              </a:rPr>
              <a:t>www.e-sfera.hr</a:t>
            </a:r>
            <a:r>
              <a:rPr lang="hr-HR" sz="2400" b="1" dirty="0">
                <a:hlinkClick r:id="rId4"/>
              </a:rPr>
              <a:t>/dodatni-digitalni-</a:t>
            </a:r>
            <a:r>
              <a:rPr lang="hr-HR" sz="2400" b="1" dirty="0" err="1">
                <a:hlinkClick r:id="rId4"/>
              </a:rPr>
              <a:t>sadrzaji</a:t>
            </a:r>
            <a:r>
              <a:rPr lang="hr-HR" sz="2400" b="1" dirty="0">
                <a:hlinkClick r:id="rId4"/>
              </a:rPr>
              <a:t>/</a:t>
            </a:r>
            <a:r>
              <a:rPr lang="hr-HR" sz="2400" b="1" dirty="0" err="1">
                <a:hlinkClick r:id="rId4"/>
              </a:rPr>
              <a:t>2929d2f4-043f-4dfc-b0bc-39d93cf25f63</a:t>
            </a:r>
            <a:r>
              <a:rPr lang="hr-HR" sz="2400" b="1" dirty="0">
                <a:hlinkClick r:id="rId4"/>
              </a:rPr>
              <a:t>/</a:t>
            </a:r>
            <a:r>
              <a:rPr lang="hr-HR" sz="2400" b="1" dirty="0"/>
              <a:t> </a:t>
            </a:r>
          </a:p>
          <a:p>
            <a:pPr algn="ctr"/>
            <a:endParaRPr lang="hr-HR" sz="2400" b="1" dirty="0"/>
          </a:p>
          <a:p>
            <a:pPr algn="ctr"/>
            <a:r>
              <a:rPr lang="hr-HR" sz="2400" b="1" dirty="0" err="1"/>
              <a:t>Too</a:t>
            </a:r>
            <a:r>
              <a:rPr lang="hr-HR" sz="2400" b="1" dirty="0"/>
              <a:t> </a:t>
            </a:r>
            <a:r>
              <a:rPr lang="hr-HR" sz="2400" b="1" dirty="0" err="1"/>
              <a:t>many</a:t>
            </a:r>
            <a:r>
              <a:rPr lang="hr-HR" sz="2400" b="1" dirty="0"/>
              <a:t> </a:t>
            </a:r>
            <a:r>
              <a:rPr lang="hr-HR" sz="2400" b="1" dirty="0" err="1"/>
              <a:t>things</a:t>
            </a:r>
            <a:r>
              <a:rPr lang="hr-HR" sz="2400" b="1" dirty="0"/>
              <a:t> to do</a:t>
            </a:r>
          </a:p>
          <a:p>
            <a:pPr algn="ctr"/>
            <a:endParaRPr lang="hr-HR" sz="2400" b="1" dirty="0"/>
          </a:p>
          <a:p>
            <a:pPr algn="ctr"/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complete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tasks</a:t>
            </a:r>
            <a:r>
              <a:rPr lang="hr-H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028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8931" y="529441"/>
            <a:ext cx="6639415" cy="138499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What’s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favourite</a:t>
            </a:r>
            <a:r>
              <a:rPr lang="hr-HR" sz="2800" dirty="0"/>
              <a:t> </a:t>
            </a:r>
            <a:r>
              <a:rPr lang="hr-HR" sz="2800" dirty="0" err="1"/>
              <a:t>day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week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 err="1"/>
              <a:t>Why</a:t>
            </a:r>
            <a:r>
              <a:rPr lang="hr-HR" sz="2800" dirty="0"/>
              <a:t>?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4FA8A271-0692-51B1-A3CC-B57755839C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23" b="7487"/>
          <a:stretch/>
        </p:blipFill>
        <p:spPr>
          <a:xfrm>
            <a:off x="1903917" y="1914436"/>
            <a:ext cx="8535435" cy="44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2586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036" y="1687070"/>
            <a:ext cx="7826211" cy="4542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5999" y="179115"/>
            <a:ext cx="40558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Who </a:t>
            </a:r>
            <a:r>
              <a:rPr lang="hr-HR" sz="2600" dirty="0" err="1"/>
              <a:t>can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see</a:t>
            </a:r>
            <a:r>
              <a:rPr lang="hr-HR" sz="2600" dirty="0"/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1071667"/>
            <a:ext cx="40558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Where</a:t>
            </a:r>
            <a:r>
              <a:rPr lang="hr-HR" sz="2600" dirty="0"/>
              <a:t> are </a:t>
            </a:r>
            <a:r>
              <a:rPr lang="hr-HR" sz="2600" dirty="0" err="1"/>
              <a:t>they</a:t>
            </a:r>
            <a:r>
              <a:rPr lang="hr-HR" sz="2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614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92" y="1359156"/>
            <a:ext cx="10129210" cy="4658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2787" y="1784554"/>
            <a:ext cx="54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17226" y="1784554"/>
            <a:ext cx="54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50165" y="1784554"/>
            <a:ext cx="54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00B0F0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18839" y="1784553"/>
            <a:ext cx="446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0567" y="4945625"/>
            <a:ext cx="54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00B0F0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18323" y="3787625"/>
            <a:ext cx="54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00B0F0"/>
                </a:solidFill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73149" y="4027915"/>
            <a:ext cx="54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00B0F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9152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194" y="368710"/>
            <a:ext cx="10648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Translate</a:t>
            </a:r>
            <a:r>
              <a:rPr lang="hr-HR" sz="2800" b="1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85" y="1634920"/>
            <a:ext cx="4474292" cy="4544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0478" y="1710723"/>
            <a:ext cx="578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pisati zadaću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0206" y="2270188"/>
            <a:ext cx="578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praviti tortu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0206" y="2905456"/>
            <a:ext cx="578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plesati; ići na 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70206" y="3540724"/>
            <a:ext cx="578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igrati odbojku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3161" y="4247469"/>
            <a:ext cx="578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pretraživati internet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58696" y="4954214"/>
            <a:ext cx="578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gledati serije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8696" y="5589482"/>
            <a:ext cx="578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pričati s prijateljem</a:t>
            </a:r>
          </a:p>
        </p:txBody>
      </p:sp>
    </p:spTree>
    <p:extLst>
      <p:ext uri="{BB962C8B-B14F-4D97-AF65-F5344CB8AC3E}">
        <p14:creationId xmlns:p14="http://schemas.microsoft.com/office/powerpoint/2010/main" val="167514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93" y="2477729"/>
            <a:ext cx="9211408" cy="3687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4651" y="216211"/>
            <a:ext cx="83180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Do </a:t>
            </a:r>
            <a:r>
              <a:rPr lang="hr-HR" sz="2600" dirty="0" err="1"/>
              <a:t>you</a:t>
            </a:r>
            <a:r>
              <a:rPr lang="hr-HR" sz="2600" dirty="0"/>
              <a:t> do </a:t>
            </a:r>
            <a:r>
              <a:rPr lang="hr-HR" sz="2600" dirty="0" err="1"/>
              <a:t>any</a:t>
            </a:r>
            <a:r>
              <a:rPr lang="hr-HR" sz="2600" dirty="0"/>
              <a:t>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these</a:t>
            </a:r>
            <a:r>
              <a:rPr lang="hr-HR" sz="2600" dirty="0"/>
              <a:t> </a:t>
            </a:r>
            <a:r>
              <a:rPr lang="hr-HR" sz="2600" dirty="0" err="1"/>
              <a:t>things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free time?</a:t>
            </a:r>
          </a:p>
          <a:p>
            <a:endParaRPr lang="hr-HR" sz="2600" i="1" dirty="0"/>
          </a:p>
          <a:p>
            <a:r>
              <a:rPr lang="hr-HR" sz="2600" dirty="0" err="1"/>
              <a:t>When</a:t>
            </a:r>
            <a:r>
              <a:rPr lang="hr-HR" sz="2600" dirty="0"/>
              <a:t> do </a:t>
            </a:r>
            <a:r>
              <a:rPr lang="hr-HR" sz="2600" dirty="0" err="1"/>
              <a:t>you</a:t>
            </a:r>
            <a:r>
              <a:rPr lang="hr-HR" sz="2600" dirty="0"/>
              <a:t> do </a:t>
            </a:r>
            <a:r>
              <a:rPr lang="hr-HR" sz="2600" dirty="0" err="1"/>
              <a:t>homework</a:t>
            </a:r>
            <a:r>
              <a:rPr lang="hr-HR" sz="2600" dirty="0"/>
              <a:t> / make a cake / </a:t>
            </a:r>
            <a:r>
              <a:rPr lang="hr-HR" sz="2600" dirty="0" err="1"/>
              <a:t>go</a:t>
            </a:r>
            <a:r>
              <a:rPr lang="hr-HR" sz="2600" dirty="0"/>
              <a:t> </a:t>
            </a:r>
            <a:r>
              <a:rPr lang="hr-HR" sz="2600" dirty="0" err="1"/>
              <a:t>dancing</a:t>
            </a:r>
            <a:r>
              <a:rPr lang="hr-HR" sz="2600" dirty="0"/>
              <a:t>…?</a:t>
            </a:r>
          </a:p>
        </p:txBody>
      </p:sp>
    </p:spTree>
    <p:extLst>
      <p:ext uri="{BB962C8B-B14F-4D97-AF65-F5344CB8AC3E}">
        <p14:creationId xmlns:p14="http://schemas.microsoft.com/office/powerpoint/2010/main" val="48216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84" y="1843550"/>
            <a:ext cx="11785909" cy="31709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948" y="5501148"/>
            <a:ext cx="11149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err="1"/>
              <a:t>Compare</a:t>
            </a:r>
            <a:r>
              <a:rPr lang="hr-HR" sz="2800" i="1" dirty="0"/>
              <a:t> </a:t>
            </a:r>
            <a:r>
              <a:rPr lang="hr-HR" sz="2800" i="1" dirty="0" err="1"/>
              <a:t>answers</a:t>
            </a:r>
            <a:r>
              <a:rPr lang="hr-HR" sz="2800" i="1" dirty="0"/>
              <a:t> </a:t>
            </a:r>
            <a:r>
              <a:rPr lang="hr-HR" sz="2800" i="1" dirty="0" err="1"/>
              <a:t>with</a:t>
            </a:r>
            <a:r>
              <a:rPr lang="hr-HR" sz="2800" i="1" dirty="0"/>
              <a:t> </a:t>
            </a:r>
            <a:r>
              <a:rPr lang="hr-HR" sz="2800" i="1" dirty="0" err="1"/>
              <a:t>classmates</a:t>
            </a:r>
            <a:r>
              <a:rPr lang="hr-HR" sz="2800" i="1" dirty="0"/>
              <a:t>. </a:t>
            </a:r>
            <a:r>
              <a:rPr lang="hr-HR" sz="2800" i="1" dirty="0" err="1"/>
              <a:t>Say</a:t>
            </a:r>
            <a:r>
              <a:rPr lang="hr-HR" sz="2800" i="1" dirty="0"/>
              <a:t> </a:t>
            </a:r>
            <a:r>
              <a:rPr lang="hr-HR" sz="2800" i="1" dirty="0" err="1"/>
              <a:t>what</a:t>
            </a:r>
            <a:r>
              <a:rPr lang="hr-HR" sz="2800" i="1" dirty="0"/>
              <a:t> </a:t>
            </a:r>
            <a:r>
              <a:rPr lang="hr-HR" sz="2800" i="1" dirty="0" err="1"/>
              <a:t>they</a:t>
            </a:r>
            <a:r>
              <a:rPr lang="hr-HR" sz="2800" i="1" dirty="0"/>
              <a:t> do. </a:t>
            </a:r>
          </a:p>
        </p:txBody>
      </p:sp>
    </p:spTree>
    <p:extLst>
      <p:ext uri="{BB962C8B-B14F-4D97-AF65-F5344CB8AC3E}">
        <p14:creationId xmlns:p14="http://schemas.microsoft.com/office/powerpoint/2010/main" val="329210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77" y="997975"/>
            <a:ext cx="9393806" cy="5471650"/>
          </a:xfrm>
          <a:prstGeom prst="rect">
            <a:avLst/>
          </a:prstGeom>
        </p:spPr>
      </p:pic>
      <p:pic>
        <p:nvPicPr>
          <p:cNvPr id="6" name="31_t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77949" y="1796845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63433" y="2890683"/>
            <a:ext cx="24285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>
                <a:hlinkClick r:id="rId6"/>
              </a:rPr>
              <a:t>https</a:t>
            </a:r>
            <a:r>
              <a:rPr lang="hr-HR" dirty="0">
                <a:hlinkClick r:id="rId6"/>
              </a:rPr>
              <a:t>://</a:t>
            </a:r>
            <a:r>
              <a:rPr lang="hr-HR" dirty="0" err="1">
                <a:hlinkClick r:id="rId6"/>
              </a:rPr>
              <a:t>www.e-sfera.hr</a:t>
            </a:r>
            <a:r>
              <a:rPr lang="hr-HR" dirty="0">
                <a:hlinkClick r:id="rId6"/>
              </a:rPr>
              <a:t>/dodatni-digitalni-</a:t>
            </a:r>
            <a:r>
              <a:rPr lang="hr-HR" dirty="0" err="1">
                <a:hlinkClick r:id="rId6"/>
              </a:rPr>
              <a:t>sadrzaji</a:t>
            </a:r>
            <a:r>
              <a:rPr lang="hr-HR" dirty="0">
                <a:hlinkClick r:id="rId6"/>
              </a:rPr>
              <a:t>/</a:t>
            </a:r>
            <a:r>
              <a:rPr lang="hr-HR" dirty="0" err="1">
                <a:hlinkClick r:id="rId6"/>
              </a:rPr>
              <a:t>2929d2f4-043f-4dfc-b0bc-39d93cf25f63</a:t>
            </a:r>
            <a:r>
              <a:rPr lang="hr-HR" dirty="0">
                <a:hlinkClick r:id="rId6"/>
              </a:rPr>
              <a:t>/</a:t>
            </a:r>
            <a:r>
              <a:rPr lang="hr-HR" dirty="0" err="1">
                <a:hlinkClick r:id="rId6"/>
              </a:rPr>
              <a:t>assets</a:t>
            </a:r>
            <a:r>
              <a:rPr lang="hr-HR" dirty="0">
                <a:hlinkClick r:id="rId6"/>
              </a:rPr>
              <a:t>/audio/</a:t>
            </a:r>
            <a:r>
              <a:rPr lang="hr-HR" dirty="0" err="1">
                <a:hlinkClick r:id="rId6"/>
              </a:rPr>
              <a:t>31_tia.mp3</a:t>
            </a:r>
            <a:r>
              <a:rPr lang="hr-HR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2556" y="5045525"/>
            <a:ext cx="79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ym typeface="Wingdings 2" panose="05020102010507070707" pitchFamily="18" charset="2"/>
              </a:rPr>
              <a:t></a:t>
            </a:r>
            <a:endParaRPr lang="hr-H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62556" y="5575413"/>
            <a:ext cx="79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ym typeface="Wingdings 2" panose="05020102010507070707" pitchFamily="18" charset="2"/>
              </a:rPr>
              <a:t></a:t>
            </a:r>
            <a:endParaRPr lang="hr-H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62556" y="3736780"/>
            <a:ext cx="79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ym typeface="Wingdings 2" panose="05020102010507070707" pitchFamily="18" charset="2"/>
              </a:rPr>
              <a:t></a:t>
            </a:r>
            <a:endParaRPr lang="hr-H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94581" y="5934637"/>
            <a:ext cx="79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ym typeface="Wingdings 2" panose="05020102010507070707" pitchFamily="18" charset="2"/>
              </a:rPr>
              <a:t></a:t>
            </a:r>
            <a:endParaRPr lang="hr-HR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94581" y="3754509"/>
            <a:ext cx="79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ym typeface="Wingdings 2" panose="05020102010507070707" pitchFamily="18" charset="2"/>
              </a:rPr>
              <a:t></a:t>
            </a:r>
            <a:endParaRPr lang="hr-HR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94581" y="5537128"/>
            <a:ext cx="79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ym typeface="Wingdings 2" panose="05020102010507070707" pitchFamily="18" charset="2"/>
              </a:rPr>
              <a:t></a:t>
            </a:r>
            <a:endParaRPr lang="hr-HR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83022" y="3383125"/>
            <a:ext cx="79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ym typeface="Wingdings 2" panose="05020102010507070707" pitchFamily="18" charset="2"/>
              </a:rPr>
              <a:t></a:t>
            </a:r>
            <a:endParaRPr lang="hr-HR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80105" y="2447648"/>
            <a:ext cx="79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ym typeface="Wingdings 2" panose="05020102010507070707" pitchFamily="18" charset="2"/>
              </a:rPr>
              <a:t></a:t>
            </a:r>
            <a:endParaRPr lang="hr-HR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80105" y="5537128"/>
            <a:ext cx="79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ym typeface="Wingdings 2" panose="05020102010507070707" pitchFamily="18" charset="2"/>
              </a:rPr>
              <a:t></a:t>
            </a:r>
            <a:endParaRPr lang="hr-HR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80105" y="3772238"/>
            <a:ext cx="79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ym typeface="Wingdings 2" panose="05020102010507070707" pitchFamily="18" charset="2"/>
              </a:rPr>
              <a:t></a:t>
            </a:r>
            <a:endParaRPr lang="hr-HR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26517" y="4660398"/>
            <a:ext cx="79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ym typeface="Wingdings 2" panose="05020102010507070707" pitchFamily="18" charset="2"/>
              </a:rPr>
              <a:t></a:t>
            </a:r>
            <a:endParaRPr lang="hr-HR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26517" y="5484373"/>
            <a:ext cx="79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ym typeface="Wingdings 2" panose="05020102010507070707" pitchFamily="18" charset="2"/>
              </a:rPr>
              <a:t></a:t>
            </a:r>
            <a:endParaRPr lang="hr-HR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526517" y="3754509"/>
            <a:ext cx="79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ym typeface="Wingdings 2" panose="05020102010507070707" pitchFamily="18" charset="2"/>
              </a:rPr>
              <a:t></a:t>
            </a:r>
            <a:endParaRPr lang="hr-HR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571806" y="4260000"/>
            <a:ext cx="79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ym typeface="Wingdings 2" panose="05020102010507070707" pitchFamily="18" charset="2"/>
              </a:rPr>
              <a:t></a:t>
            </a:r>
            <a:endParaRPr lang="hr-HR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589241" y="3789967"/>
            <a:ext cx="79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ym typeface="Wingdings 2" panose="05020102010507070707" pitchFamily="18" charset="2"/>
              </a:rPr>
              <a:t>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407083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95" y="497912"/>
            <a:ext cx="4794312" cy="1389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6413" y="1780952"/>
            <a:ext cx="8731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Example</a:t>
            </a:r>
            <a:r>
              <a:rPr lang="hr-HR" sz="2800" dirty="0"/>
              <a:t>:</a:t>
            </a:r>
          </a:p>
          <a:p>
            <a:r>
              <a:rPr lang="hr-HR" sz="2800" dirty="0"/>
              <a:t>On </a:t>
            </a:r>
            <a:r>
              <a:rPr lang="hr-HR" sz="2800" dirty="0" err="1"/>
              <a:t>Monday</a:t>
            </a:r>
            <a:r>
              <a:rPr lang="hr-HR" sz="2800" dirty="0"/>
              <a:t> </a:t>
            </a:r>
            <a:r>
              <a:rPr lang="hr-HR" sz="2800" dirty="0" err="1"/>
              <a:t>Tia</a:t>
            </a:r>
            <a:r>
              <a:rPr lang="hr-HR" sz="2800" dirty="0"/>
              <a:t> </a:t>
            </a:r>
            <a:r>
              <a:rPr lang="hr-HR" sz="2800" dirty="0" err="1"/>
              <a:t>stay</a:t>
            </a:r>
            <a:r>
              <a:rPr lang="hr-HR" sz="2800" dirty="0" err="1">
                <a:solidFill>
                  <a:srgbClr val="00B0F0"/>
                </a:solidFill>
              </a:rPr>
              <a:t>s</a:t>
            </a:r>
            <a:r>
              <a:rPr lang="hr-HR" sz="2800" dirty="0"/>
              <a:t> at home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do</a:t>
            </a:r>
            <a:r>
              <a:rPr lang="hr-HR" sz="2800" dirty="0" err="1">
                <a:solidFill>
                  <a:srgbClr val="00B0F0"/>
                </a:solidFill>
              </a:rPr>
              <a:t>es</a:t>
            </a:r>
            <a:r>
              <a:rPr lang="hr-HR" sz="2800" dirty="0"/>
              <a:t> </a:t>
            </a:r>
            <a:r>
              <a:rPr lang="hr-HR" sz="2800" dirty="0" err="1"/>
              <a:t>her</a:t>
            </a:r>
            <a:r>
              <a:rPr lang="hr-HR" sz="2800" dirty="0"/>
              <a:t> </a:t>
            </a:r>
            <a:r>
              <a:rPr lang="hr-HR" sz="2800" dirty="0" err="1"/>
              <a:t>homework</a:t>
            </a:r>
            <a:r>
              <a:rPr lang="hr-HR" sz="28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8524" y="1209104"/>
            <a:ext cx="9597196" cy="310854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What</a:t>
            </a:r>
            <a:r>
              <a:rPr lang="hr-HR" sz="2800" dirty="0"/>
              <a:t> 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think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</a:t>
            </a:r>
            <a:r>
              <a:rPr lang="hr-HR" sz="2800" dirty="0" err="1"/>
              <a:t>Tia’s</a:t>
            </a:r>
            <a:r>
              <a:rPr lang="hr-HR" sz="2800" dirty="0"/>
              <a:t> </a:t>
            </a:r>
            <a:r>
              <a:rPr lang="hr-HR" sz="2800" dirty="0" err="1"/>
              <a:t>timetable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/>
              <a:t>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have</a:t>
            </a:r>
            <a:r>
              <a:rPr lang="hr-HR" sz="2800" dirty="0"/>
              <a:t> as </a:t>
            </a:r>
            <a:r>
              <a:rPr lang="hr-HR" sz="2800" dirty="0" err="1"/>
              <a:t>many</a:t>
            </a:r>
            <a:r>
              <a:rPr lang="hr-HR" sz="2800" dirty="0"/>
              <a:t> </a:t>
            </a:r>
            <a:r>
              <a:rPr lang="hr-HR" sz="2800" dirty="0" err="1"/>
              <a:t>activities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 err="1"/>
              <a:t>Would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like</a:t>
            </a:r>
            <a:r>
              <a:rPr lang="hr-HR" sz="2800" dirty="0"/>
              <a:t> to </a:t>
            </a:r>
            <a:r>
              <a:rPr lang="hr-HR" sz="2800" dirty="0" err="1"/>
              <a:t>have</a:t>
            </a:r>
            <a:r>
              <a:rPr lang="hr-HR" sz="2800" dirty="0"/>
              <a:t> </a:t>
            </a:r>
            <a:r>
              <a:rPr lang="hr-HR" sz="2800" dirty="0" err="1"/>
              <a:t>this</a:t>
            </a:r>
            <a:r>
              <a:rPr lang="hr-HR" sz="2800" dirty="0"/>
              <a:t> </a:t>
            </a:r>
            <a:r>
              <a:rPr lang="hr-HR" sz="2800" dirty="0" err="1"/>
              <a:t>many</a:t>
            </a:r>
            <a:r>
              <a:rPr lang="hr-HR" sz="2800" dirty="0"/>
              <a:t> </a:t>
            </a:r>
            <a:r>
              <a:rPr lang="hr-HR" sz="2800" dirty="0" err="1"/>
              <a:t>activities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 err="1"/>
              <a:t>Why</a:t>
            </a:r>
            <a:r>
              <a:rPr lang="hr-HR" sz="2800" dirty="0"/>
              <a:t>? </a:t>
            </a:r>
            <a:r>
              <a:rPr lang="hr-HR" sz="2800" dirty="0" err="1"/>
              <a:t>Why</a:t>
            </a:r>
            <a:r>
              <a:rPr lang="hr-HR" sz="2800" dirty="0"/>
              <a:t> </a:t>
            </a:r>
            <a:r>
              <a:rPr lang="hr-HR" sz="2800" dirty="0" err="1"/>
              <a:t>not</a:t>
            </a:r>
            <a:r>
              <a:rPr lang="hr-HR" sz="2800" dirty="0"/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359742" y="1031710"/>
            <a:ext cx="7167716" cy="514786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98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3571</TotalTime>
  <Words>232</Words>
  <Application>Microsoft Office PowerPoint</Application>
  <PresentationFormat>Widescreen</PresentationFormat>
  <Paragraphs>67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UNIT 4:  So much to do,  so little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217</cp:revision>
  <dcterms:created xsi:type="dcterms:W3CDTF">2020-09-19T11:02:00Z</dcterms:created>
  <dcterms:modified xsi:type="dcterms:W3CDTF">2022-09-14T13:41:31Z</dcterms:modified>
</cp:coreProperties>
</file>